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varScale="1">
        <p:scale>
          <a:sx n="73" d="100"/>
          <a:sy n="73" d="100"/>
        </p:scale>
        <p:origin x="6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1FF07F-3A10-4E28-A7DA-55000B4B645D}"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88816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FF07F-3A10-4E28-A7DA-55000B4B645D}"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567457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FF07F-3A10-4E28-A7DA-55000B4B645D}"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19289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1FF07F-3A10-4E28-A7DA-55000B4B645D}"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384014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1FF07F-3A10-4E28-A7DA-55000B4B645D}"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50809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1FF07F-3A10-4E28-A7DA-55000B4B645D}"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2410186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1FF07F-3A10-4E28-A7DA-55000B4B645D}" type="datetimeFigureOut">
              <a:rPr lang="en-GB" smtClean="0"/>
              <a:t>19/03/2020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80540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1FF07F-3A10-4E28-A7DA-55000B4B645D}" type="datetimeFigureOut">
              <a:rPr lang="en-GB" smtClean="0"/>
              <a:t>19/03/2020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977153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FF07F-3A10-4E28-A7DA-55000B4B645D}" type="datetimeFigureOut">
              <a:rPr lang="en-GB" smtClean="0"/>
              <a:t>19/03/2020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210931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FF07F-3A10-4E28-A7DA-55000B4B645D}"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946175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FF07F-3A10-4E28-A7DA-55000B4B645D}"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7DF73D-5B12-407B-86E9-8C56F7737A1B}" type="slidenum">
              <a:rPr lang="en-GB" smtClean="0"/>
              <a:t>‹#›</a:t>
            </a:fld>
            <a:endParaRPr lang="en-GB"/>
          </a:p>
        </p:txBody>
      </p:sp>
    </p:spTree>
    <p:extLst>
      <p:ext uri="{BB962C8B-B14F-4D97-AF65-F5344CB8AC3E}">
        <p14:creationId xmlns:p14="http://schemas.microsoft.com/office/powerpoint/2010/main" val="140332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FF07F-3A10-4E28-A7DA-55000B4B645D}" type="datetimeFigureOut">
              <a:rPr lang="en-GB" smtClean="0"/>
              <a:t>19/03/2020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DF73D-5B12-407B-86E9-8C56F7737A1B}" type="slidenum">
              <a:rPr lang="en-GB" smtClean="0"/>
              <a:t>‹#›</a:t>
            </a:fld>
            <a:endParaRPr lang="en-GB"/>
          </a:p>
        </p:txBody>
      </p:sp>
    </p:spTree>
    <p:extLst>
      <p:ext uri="{BB962C8B-B14F-4D97-AF65-F5344CB8AC3E}">
        <p14:creationId xmlns:p14="http://schemas.microsoft.com/office/powerpoint/2010/main" val="755391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daulbym6@hwbcymru.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hwb.gov.wales/microsoft#how-to-get-minecraft:-education-edition-at-hom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ports cartoon images"/>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1043608" y="260648"/>
            <a:ext cx="7344816" cy="630178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63688" y="27449"/>
            <a:ext cx="5724644" cy="830997"/>
          </a:xfrm>
          <a:prstGeom prst="rect">
            <a:avLst/>
          </a:prstGeom>
          <a:noFill/>
        </p:spPr>
        <p:txBody>
          <a:bodyPr wrap="none">
            <a:spAutoFit/>
          </a:bodyPr>
          <a:lstStyle/>
          <a:p>
            <a:pPr>
              <a:defRPr/>
            </a:pPr>
            <a:r>
              <a:rPr lang="en-GB" sz="2400"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TOPIC: </a:t>
            </a:r>
            <a:r>
              <a:rPr lang="en-GB" sz="2400" b="1"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Sports	Topic Board	</a:t>
            </a:r>
            <a:endParaRPr lang="en-GB" sz="2400"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a:p>
            <a:pPr>
              <a:defRPr/>
            </a:pPr>
            <a:r>
              <a:rPr lang="en-GB" sz="2400"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a:t>
            </a:r>
          </a:p>
        </p:txBody>
      </p:sp>
      <p:sp>
        <p:nvSpPr>
          <p:cNvPr id="7" name="TextBox 11"/>
          <p:cNvSpPr txBox="1">
            <a:spLocks noChangeArrowheads="1"/>
          </p:cNvSpPr>
          <p:nvPr/>
        </p:nvSpPr>
        <p:spPr bwMode="auto">
          <a:xfrm>
            <a:off x="108099" y="476672"/>
            <a:ext cx="2879725" cy="5693866"/>
          </a:xfrm>
          <a:prstGeom prst="rect">
            <a:avLst/>
          </a:prstGeom>
          <a:solidFill>
            <a:schemeClr val="bg1">
              <a:alpha val="60000"/>
            </a:schemeClr>
          </a:solidFill>
          <a:ln w="38100">
            <a:solidFill>
              <a:schemeClr val="tx1"/>
            </a:solidFill>
            <a:miter lim="800000"/>
            <a:headEnd/>
            <a:tailEnd/>
          </a:ln>
        </p:spPr>
        <p:txBody>
          <a:bodyPr>
            <a:spAutoFit/>
          </a:bodyPr>
          <a:lstStyle>
            <a:lvl1pPr marL="177800" indent="-1778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pPr>
            <a:r>
              <a:rPr lang="en-GB" altLang="en-US" sz="1400" dirty="0" smtClean="0">
                <a:latin typeface="Aharoni" pitchFamily="2" charset="-79"/>
                <a:cs typeface="Aharoni" pitchFamily="2" charset="-79"/>
              </a:rPr>
              <a:t>Write a report on your favourite sport. It should include the history of the sport, countries it is popular in etc. </a:t>
            </a:r>
          </a:p>
          <a:p>
            <a:pPr algn="just">
              <a:spcBef>
                <a:spcPct val="0"/>
              </a:spcBef>
            </a:pPr>
            <a:r>
              <a:rPr lang="en-GB" altLang="en-US" sz="1400" dirty="0" smtClean="0">
                <a:latin typeface="Aharoni" pitchFamily="2" charset="-79"/>
                <a:cs typeface="Aharoni" pitchFamily="2" charset="-79"/>
              </a:rPr>
              <a:t>Write a biography of a famous sports personality Write a newspaper article about an upcoming game. </a:t>
            </a:r>
          </a:p>
          <a:p>
            <a:pPr algn="just">
              <a:spcBef>
                <a:spcPct val="0"/>
              </a:spcBef>
            </a:pPr>
            <a:r>
              <a:rPr lang="en-GB" altLang="en-US" sz="1400" dirty="0" smtClean="0">
                <a:latin typeface="Aharoni" pitchFamily="2" charset="-79"/>
                <a:cs typeface="Aharoni" pitchFamily="2" charset="-79"/>
              </a:rPr>
              <a:t>Make up your own sport. What is the aim of the game? What equipment is needed? How many players are there? What are the rules?</a:t>
            </a:r>
          </a:p>
          <a:p>
            <a:pPr algn="just">
              <a:spcBef>
                <a:spcPct val="0"/>
              </a:spcBef>
            </a:pPr>
            <a:r>
              <a:rPr lang="en-GB" altLang="en-US" sz="1400" dirty="0" smtClean="0">
                <a:latin typeface="Aharoni" pitchFamily="2" charset="-79"/>
                <a:cs typeface="Aharoni" pitchFamily="2" charset="-79"/>
              </a:rPr>
              <a:t>Research the world’s oldest sport. Does it still exist?</a:t>
            </a:r>
          </a:p>
          <a:p>
            <a:pPr algn="just">
              <a:spcBef>
                <a:spcPct val="0"/>
              </a:spcBef>
            </a:pPr>
            <a:r>
              <a:rPr lang="en-GB" altLang="en-US" sz="1400" dirty="0" smtClean="0">
                <a:latin typeface="Aharoni" pitchFamily="2" charset="-79"/>
                <a:cs typeface="Aharoni" pitchFamily="2" charset="-79"/>
              </a:rPr>
              <a:t>Compare a sport now to 100 years ago. How has it changed/evolved?</a:t>
            </a:r>
          </a:p>
          <a:p>
            <a:pPr algn="just">
              <a:spcBef>
                <a:spcPct val="0"/>
              </a:spcBef>
            </a:pPr>
            <a:r>
              <a:rPr lang="en-GB" altLang="en-US" sz="1400" dirty="0" smtClean="0">
                <a:latin typeface="Aharoni" pitchFamily="2" charset="-79"/>
                <a:cs typeface="Aharoni" pitchFamily="2" charset="-79"/>
              </a:rPr>
              <a:t>Make and design a new play ground game including the rules. </a:t>
            </a:r>
          </a:p>
          <a:p>
            <a:pPr algn="just">
              <a:spcBef>
                <a:spcPct val="0"/>
              </a:spcBef>
            </a:pPr>
            <a:r>
              <a:rPr lang="en-GB" altLang="en-US" sz="1400" dirty="0" smtClean="0">
                <a:latin typeface="Aharoni" pitchFamily="2" charset="-79"/>
                <a:cs typeface="Aharoni" pitchFamily="2" charset="-79"/>
              </a:rPr>
              <a:t>Go on hourofcode.com and complete some coding activities</a:t>
            </a:r>
            <a:r>
              <a:rPr lang="en-GB" altLang="en-US" sz="1400" dirty="0" smtClean="0">
                <a:latin typeface="Aharoni" pitchFamily="2" charset="-79"/>
                <a:cs typeface="Aharoni" pitchFamily="2" charset="-79"/>
              </a:rPr>
              <a:t>.</a:t>
            </a:r>
          </a:p>
          <a:p>
            <a:pPr algn="just">
              <a:spcBef>
                <a:spcPct val="0"/>
              </a:spcBef>
            </a:pPr>
            <a:endParaRPr lang="en-GB" altLang="en-US" sz="1400" dirty="0" smtClean="0">
              <a:latin typeface="Aharoni" pitchFamily="2" charset="-79"/>
              <a:cs typeface="Aharoni" pitchFamily="2" charset="-79"/>
            </a:endParaRPr>
          </a:p>
        </p:txBody>
      </p:sp>
      <p:sp>
        <p:nvSpPr>
          <p:cNvPr id="8" name="TextBox 12"/>
          <p:cNvSpPr txBox="1">
            <a:spLocks noChangeArrowheads="1"/>
          </p:cNvSpPr>
          <p:nvPr/>
        </p:nvSpPr>
        <p:spPr bwMode="auto">
          <a:xfrm>
            <a:off x="3131840" y="499239"/>
            <a:ext cx="2881313" cy="5693866"/>
          </a:xfrm>
          <a:prstGeom prst="rect">
            <a:avLst/>
          </a:prstGeom>
          <a:solidFill>
            <a:schemeClr val="bg1">
              <a:alpha val="60000"/>
            </a:schemeClr>
          </a:solidFill>
          <a:ln w="38100">
            <a:solidFill>
              <a:schemeClr val="tx1"/>
            </a:solidFill>
            <a:miter lim="800000"/>
            <a:headEnd/>
            <a:tailEnd/>
          </a:ln>
        </p:spPr>
        <p:txBody>
          <a:bodyPr>
            <a:spAutoFit/>
          </a:bodyPr>
          <a:lstStyle>
            <a:lvl1pPr marL="177800" indent="-1778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pPr>
            <a:r>
              <a:rPr lang="en-GB" altLang="en-US" sz="1400" dirty="0">
                <a:latin typeface="Aharoni" pitchFamily="2" charset="-79"/>
                <a:cs typeface="Aharoni" pitchFamily="2" charset="-79"/>
              </a:rPr>
              <a:t>Make a timeline of important dates in </a:t>
            </a:r>
            <a:r>
              <a:rPr lang="en-GB" altLang="en-US" sz="1400" dirty="0" smtClean="0">
                <a:latin typeface="Aharoni" pitchFamily="2" charset="-79"/>
                <a:cs typeface="Aharoni" pitchFamily="2" charset="-79"/>
              </a:rPr>
              <a:t>the history of popular sports. When did football, rugby, netball </a:t>
            </a:r>
            <a:r>
              <a:rPr lang="en-GB" altLang="en-US" sz="1400" dirty="0" smtClean="0">
                <a:latin typeface="Aharoni" pitchFamily="2" charset="-79"/>
                <a:cs typeface="Aharoni" pitchFamily="2" charset="-79"/>
              </a:rPr>
              <a:t>etc. </a:t>
            </a:r>
            <a:r>
              <a:rPr lang="en-GB" altLang="en-US" sz="1400" dirty="0" smtClean="0">
                <a:latin typeface="Aharoni" pitchFamily="2" charset="-79"/>
                <a:cs typeface="Aharoni" pitchFamily="2" charset="-79"/>
              </a:rPr>
              <a:t>begin?</a:t>
            </a:r>
            <a:endParaRPr lang="en-GB" altLang="en-US" sz="1400" dirty="0">
              <a:latin typeface="Aharoni" pitchFamily="2" charset="-79"/>
              <a:cs typeface="Aharoni" pitchFamily="2" charset="-79"/>
            </a:endParaRPr>
          </a:p>
          <a:p>
            <a:pPr algn="just">
              <a:spcBef>
                <a:spcPct val="0"/>
              </a:spcBef>
            </a:pPr>
            <a:r>
              <a:rPr lang="en-GB" altLang="en-US" sz="1400" dirty="0" smtClean="0">
                <a:latin typeface="Aharoni" pitchFamily="2" charset="-79"/>
                <a:cs typeface="Aharoni" pitchFamily="2" charset="-79"/>
              </a:rPr>
              <a:t>Write a letter to a player of your favourite sport asking questions. Think about what you would like to know.</a:t>
            </a:r>
          </a:p>
          <a:p>
            <a:pPr algn="just">
              <a:spcBef>
                <a:spcPct val="0"/>
              </a:spcBef>
            </a:pPr>
            <a:r>
              <a:rPr lang="en-GB" altLang="en-US" sz="1400" dirty="0" smtClean="0">
                <a:latin typeface="Aharoni" pitchFamily="2" charset="-79"/>
                <a:cs typeface="Aharoni" pitchFamily="2" charset="-79"/>
              </a:rPr>
              <a:t>Research how much football transfer fees have changed since the beginning of the Premier League in 1992/93. what was the highest price paid for a player 20 years ago, 10 years ago and now?</a:t>
            </a:r>
          </a:p>
          <a:p>
            <a:pPr algn="just">
              <a:spcBef>
                <a:spcPct val="0"/>
              </a:spcBef>
            </a:pPr>
            <a:r>
              <a:rPr lang="en-GB" altLang="en-US" sz="1400" dirty="0" smtClean="0">
                <a:latin typeface="Aharoni" pitchFamily="2" charset="-79"/>
                <a:cs typeface="Aharoni" pitchFamily="2" charset="-79"/>
              </a:rPr>
              <a:t>Make a storyboard about a chosen sport. How does a game start, evolve and finish?</a:t>
            </a:r>
          </a:p>
          <a:p>
            <a:pPr algn="just">
              <a:spcBef>
                <a:spcPct val="0"/>
              </a:spcBef>
            </a:pPr>
            <a:r>
              <a:rPr lang="en-GB" altLang="en-US" sz="1400" dirty="0" smtClean="0">
                <a:latin typeface="Aharoni" pitchFamily="2" charset="-79"/>
                <a:cs typeface="Aharoni" pitchFamily="2" charset="-79"/>
              </a:rPr>
              <a:t>Choose a sport and a country in the world. How is sport similar/different in the 2 countries?</a:t>
            </a:r>
          </a:p>
          <a:p>
            <a:pPr algn="just">
              <a:spcBef>
                <a:spcPct val="0"/>
              </a:spcBef>
            </a:pPr>
            <a:r>
              <a:rPr lang="en-GB" altLang="en-US" sz="1400" dirty="0" smtClean="0">
                <a:latin typeface="Aharoni" pitchFamily="2" charset="-79"/>
                <a:cs typeface="Aharoni" pitchFamily="2" charset="-79"/>
              </a:rPr>
              <a:t>Make an advert for your favourite sport</a:t>
            </a:r>
          </a:p>
          <a:p>
            <a:pPr algn="just">
              <a:spcBef>
                <a:spcPct val="0"/>
              </a:spcBef>
            </a:pPr>
            <a:r>
              <a:rPr lang="en-GB" altLang="en-US" sz="1400" dirty="0" smtClean="0">
                <a:latin typeface="Aharoni" pitchFamily="2" charset="-79"/>
                <a:cs typeface="Aharoni" pitchFamily="2" charset="-79"/>
              </a:rPr>
              <a:t>Design a poster for your favourite </a:t>
            </a:r>
            <a:r>
              <a:rPr lang="en-GB" altLang="en-US" sz="1400" dirty="0" smtClean="0">
                <a:latin typeface="Aharoni" pitchFamily="2" charset="-79"/>
                <a:cs typeface="Aharoni" pitchFamily="2" charset="-79"/>
              </a:rPr>
              <a:t>sport</a:t>
            </a:r>
            <a:endParaRPr lang="en-GB" altLang="en-US" sz="1400" dirty="0" smtClean="0">
              <a:latin typeface="Aharoni" pitchFamily="2" charset="-79"/>
              <a:cs typeface="Aharoni" pitchFamily="2" charset="-79"/>
            </a:endParaRPr>
          </a:p>
        </p:txBody>
      </p:sp>
      <p:sp>
        <p:nvSpPr>
          <p:cNvPr id="9" name="TextBox 13"/>
          <p:cNvSpPr txBox="1">
            <a:spLocks noChangeArrowheads="1"/>
          </p:cNvSpPr>
          <p:nvPr/>
        </p:nvSpPr>
        <p:spPr bwMode="auto">
          <a:xfrm>
            <a:off x="6139879" y="476672"/>
            <a:ext cx="2824609" cy="5693866"/>
          </a:xfrm>
          <a:prstGeom prst="rect">
            <a:avLst/>
          </a:prstGeom>
          <a:solidFill>
            <a:schemeClr val="bg1">
              <a:alpha val="60000"/>
            </a:schemeClr>
          </a:solidFill>
          <a:ln w="38100">
            <a:solidFill>
              <a:schemeClr val="tx1"/>
            </a:solidFill>
            <a:miter lim="800000"/>
            <a:headEnd/>
            <a:tailEnd/>
          </a:ln>
        </p:spPr>
        <p:txBody>
          <a:bodyPr wrap="square">
            <a:spAutoFit/>
          </a:bodyPr>
          <a:lstStyle>
            <a:lvl1pPr marL="177800" indent="-1778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pPr>
            <a:r>
              <a:rPr lang="en-GB" altLang="en-US" sz="1400" dirty="0" smtClean="0">
                <a:latin typeface="Aharoni" pitchFamily="2" charset="-79"/>
                <a:cs typeface="Aharoni" pitchFamily="2" charset="-79"/>
              </a:rPr>
              <a:t>Research </a:t>
            </a:r>
            <a:r>
              <a:rPr lang="en-GB" altLang="en-US" sz="1400" dirty="0" smtClean="0">
                <a:latin typeface="Aharoni" pitchFamily="2" charset="-79"/>
                <a:cs typeface="Aharoni" pitchFamily="2" charset="-79"/>
              </a:rPr>
              <a:t>the Olympic Games and </a:t>
            </a:r>
            <a:r>
              <a:rPr lang="en-GB" altLang="en-US" sz="1400" dirty="0" smtClean="0">
                <a:latin typeface="Aharoni" pitchFamily="2" charset="-79"/>
                <a:cs typeface="Aharoni" pitchFamily="2" charset="-79"/>
              </a:rPr>
              <a:t>write your information in the book. What events were in the old Olympic games that no longer exist?</a:t>
            </a:r>
            <a:endParaRPr lang="en-GB" altLang="en-US" sz="1400" dirty="0">
              <a:latin typeface="Aharoni" pitchFamily="2" charset="-79"/>
              <a:cs typeface="Aharoni" pitchFamily="2" charset="-79"/>
            </a:endParaRPr>
          </a:p>
          <a:p>
            <a:pPr algn="just">
              <a:spcBef>
                <a:spcPct val="0"/>
              </a:spcBef>
            </a:pPr>
            <a:r>
              <a:rPr lang="en-GB" altLang="en-US" sz="1400" dirty="0" smtClean="0">
                <a:latin typeface="Aharoni" pitchFamily="2" charset="-79"/>
                <a:cs typeface="Aharoni" pitchFamily="2" charset="-79"/>
              </a:rPr>
              <a:t>Research Jessica Ennis and </a:t>
            </a:r>
            <a:r>
              <a:rPr lang="en-GB" altLang="en-US" sz="1400" dirty="0" smtClean="0">
                <a:latin typeface="Aharoni" pitchFamily="2" charset="-79"/>
                <a:cs typeface="Aharoni" pitchFamily="2" charset="-79"/>
              </a:rPr>
              <a:t>write down 10 facts about </a:t>
            </a:r>
            <a:r>
              <a:rPr lang="en-GB" altLang="en-US" sz="1400" dirty="0" smtClean="0">
                <a:latin typeface="Aharoni" pitchFamily="2" charset="-79"/>
                <a:cs typeface="Aharoni" pitchFamily="2" charset="-79"/>
              </a:rPr>
              <a:t>her </a:t>
            </a:r>
            <a:r>
              <a:rPr lang="en-GB" altLang="en-US" sz="1400" dirty="0" smtClean="0">
                <a:latin typeface="Aharoni" pitchFamily="2" charset="-79"/>
                <a:cs typeface="Aharoni" pitchFamily="2" charset="-79"/>
              </a:rPr>
              <a:t>life.</a:t>
            </a:r>
          </a:p>
          <a:p>
            <a:pPr algn="just">
              <a:spcBef>
                <a:spcPct val="0"/>
              </a:spcBef>
            </a:pPr>
            <a:r>
              <a:rPr lang="en-GB" altLang="en-US" sz="1400" dirty="0" smtClean="0">
                <a:latin typeface="Aharoni" pitchFamily="2" charset="-79"/>
                <a:cs typeface="Aharoni" pitchFamily="2" charset="-79"/>
              </a:rPr>
              <a:t>Record a news report about the release of a brand new game (it could be a made up, or an old one)</a:t>
            </a:r>
          </a:p>
          <a:p>
            <a:pPr algn="just">
              <a:spcBef>
                <a:spcPct val="0"/>
              </a:spcBef>
            </a:pPr>
            <a:r>
              <a:rPr lang="en-GB" altLang="en-US" sz="1400" dirty="0" smtClean="0">
                <a:latin typeface="Aharoni" pitchFamily="2" charset="-79"/>
                <a:cs typeface="Aharoni" pitchFamily="2" charset="-79"/>
              </a:rPr>
              <a:t>Record a song or a rap about a </a:t>
            </a:r>
            <a:r>
              <a:rPr lang="en-GB" altLang="en-US" sz="1400" dirty="0" smtClean="0">
                <a:latin typeface="Aharoni" pitchFamily="2" charset="-79"/>
                <a:cs typeface="Aharoni" pitchFamily="2" charset="-79"/>
              </a:rPr>
              <a:t>sport</a:t>
            </a:r>
            <a:endParaRPr lang="en-GB" altLang="en-US" sz="1400" dirty="0" smtClean="0">
              <a:latin typeface="Aharoni" pitchFamily="2" charset="-79"/>
              <a:cs typeface="Aharoni" pitchFamily="2" charset="-79"/>
            </a:endParaRPr>
          </a:p>
          <a:p>
            <a:pPr algn="just">
              <a:spcBef>
                <a:spcPct val="0"/>
              </a:spcBef>
            </a:pPr>
            <a:r>
              <a:rPr lang="en-GB" altLang="en-US" sz="1400" dirty="0" smtClean="0">
                <a:latin typeface="Aharoni" pitchFamily="2" charset="-79"/>
                <a:cs typeface="Aharoni" pitchFamily="2" charset="-79"/>
              </a:rPr>
              <a:t>Design and make your own </a:t>
            </a:r>
            <a:r>
              <a:rPr lang="en-GB" altLang="en-US" sz="1400" dirty="0" smtClean="0">
                <a:latin typeface="Aharoni" pitchFamily="2" charset="-79"/>
                <a:cs typeface="Aharoni" pitchFamily="2" charset="-79"/>
              </a:rPr>
              <a:t>sports kit. </a:t>
            </a:r>
            <a:endParaRPr lang="en-GB" altLang="en-US" sz="1400" dirty="0" smtClean="0">
              <a:latin typeface="Aharoni" pitchFamily="2" charset="-79"/>
              <a:cs typeface="Aharoni" pitchFamily="2" charset="-79"/>
            </a:endParaRPr>
          </a:p>
          <a:p>
            <a:pPr algn="just">
              <a:spcBef>
                <a:spcPct val="0"/>
              </a:spcBef>
            </a:pPr>
            <a:r>
              <a:rPr lang="en-GB" altLang="en-US" sz="1400" dirty="0" smtClean="0">
                <a:latin typeface="Aharoni" pitchFamily="2" charset="-79"/>
                <a:cs typeface="Aharoni" pitchFamily="2" charset="-79"/>
              </a:rPr>
              <a:t>Make and design </a:t>
            </a:r>
            <a:r>
              <a:rPr lang="en-GB" altLang="en-US" sz="1400" dirty="0" smtClean="0">
                <a:latin typeface="Aharoni" pitchFamily="2" charset="-79"/>
                <a:cs typeface="Aharoni" pitchFamily="2" charset="-79"/>
              </a:rPr>
              <a:t>a mascot for a sports team</a:t>
            </a:r>
            <a:endParaRPr lang="en-GB" altLang="en-US" sz="1400" dirty="0" smtClean="0">
              <a:latin typeface="Aharoni" pitchFamily="2" charset="-79"/>
              <a:cs typeface="Aharoni" pitchFamily="2" charset="-79"/>
            </a:endParaRPr>
          </a:p>
          <a:p>
            <a:pPr algn="just">
              <a:spcBef>
                <a:spcPct val="0"/>
              </a:spcBef>
            </a:pPr>
            <a:r>
              <a:rPr lang="en-GB" altLang="en-US" sz="1400" dirty="0" smtClean="0">
                <a:latin typeface="Aharoni" pitchFamily="2" charset="-79"/>
                <a:cs typeface="Aharoni" pitchFamily="2" charset="-79"/>
              </a:rPr>
              <a:t>Play some board games with your family and write a review on how good or bad you thought the game was. </a:t>
            </a:r>
            <a:endParaRPr lang="en-GB" altLang="en-US" sz="1400" dirty="0" smtClean="0">
              <a:latin typeface="Aharoni" pitchFamily="2" charset="-79"/>
              <a:cs typeface="Aharoni" pitchFamily="2" charset="-79"/>
            </a:endParaRPr>
          </a:p>
          <a:p>
            <a:pPr algn="just">
              <a:spcBef>
                <a:spcPct val="0"/>
              </a:spcBef>
            </a:pPr>
            <a:r>
              <a:rPr lang="en-GB" altLang="en-US" sz="1400" smtClean="0">
                <a:latin typeface="Aharoni" pitchFamily="2" charset="-79"/>
                <a:cs typeface="Aharoni" pitchFamily="2" charset="-79"/>
              </a:rPr>
              <a:t>PLAY SOME REAL LIFE SPORTS WHERE POSSIBLE!</a:t>
            </a:r>
            <a:endParaRPr lang="en-GB" altLang="en-US" sz="1400" dirty="0" smtClean="0">
              <a:latin typeface="Aharoni" pitchFamily="2" charset="-79"/>
              <a:cs typeface="Aharoni" pitchFamily="2" charset="-79"/>
            </a:endParaRPr>
          </a:p>
          <a:p>
            <a:pPr algn="just">
              <a:spcBef>
                <a:spcPct val="0"/>
              </a:spcBef>
            </a:pPr>
            <a:endParaRPr lang="en-GB" altLang="en-US" sz="1400" dirty="0">
              <a:latin typeface="Aharoni" pitchFamily="2" charset="-79"/>
              <a:cs typeface="Aharoni" pitchFamily="2" charset="-79"/>
            </a:endParaRPr>
          </a:p>
          <a:p>
            <a:pPr algn="just">
              <a:spcBef>
                <a:spcPct val="0"/>
              </a:spcBef>
            </a:pPr>
            <a:endParaRPr lang="en-GB" altLang="en-US" sz="1400" dirty="0" smtClean="0">
              <a:latin typeface="Aharoni" pitchFamily="2" charset="-79"/>
              <a:cs typeface="Aharoni" pitchFamily="2" charset="-79"/>
            </a:endParaRPr>
          </a:p>
        </p:txBody>
      </p:sp>
      <p:sp>
        <p:nvSpPr>
          <p:cNvPr id="3" name="TextBox 2"/>
          <p:cNvSpPr txBox="1"/>
          <p:nvPr/>
        </p:nvSpPr>
        <p:spPr>
          <a:xfrm>
            <a:off x="755574" y="6381328"/>
            <a:ext cx="8640962" cy="369332"/>
          </a:xfrm>
          <a:prstGeom prst="rect">
            <a:avLst/>
          </a:prstGeom>
          <a:noFill/>
        </p:spPr>
        <p:txBody>
          <a:bodyPr wrap="square" rtlCol="0">
            <a:spAutoFit/>
          </a:bodyPr>
          <a:lstStyle/>
          <a:p>
            <a:r>
              <a:rPr lang="en-GB" b="1" dirty="0" smtClean="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Highlight </a:t>
            </a:r>
            <a:r>
              <a:rPr lang="en-GB"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the tasks you have completed and add them to your folder</a:t>
            </a:r>
            <a:endParaRPr lang="en-GB" dirty="0"/>
          </a:p>
        </p:txBody>
      </p:sp>
    </p:spTree>
    <p:extLst>
      <p:ext uri="{BB962C8B-B14F-4D97-AF65-F5344CB8AC3E}">
        <p14:creationId xmlns:p14="http://schemas.microsoft.com/office/powerpoint/2010/main" val="250356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3408"/>
            <a:ext cx="8229600" cy="1143000"/>
          </a:xfrm>
        </p:spPr>
        <p:txBody>
          <a:bodyPr/>
          <a:lstStyle/>
          <a:p>
            <a:r>
              <a:rPr lang="en-GB" dirty="0" smtClean="0"/>
              <a:t>Daily Activities</a:t>
            </a:r>
            <a:endParaRPr lang="en-GB" dirty="0"/>
          </a:p>
        </p:txBody>
      </p:sp>
      <p:sp>
        <p:nvSpPr>
          <p:cNvPr id="3" name="Content Placeholder 2"/>
          <p:cNvSpPr>
            <a:spLocks noGrp="1"/>
          </p:cNvSpPr>
          <p:nvPr>
            <p:ph idx="1"/>
          </p:nvPr>
        </p:nvSpPr>
        <p:spPr>
          <a:xfrm>
            <a:off x="251520" y="764704"/>
            <a:ext cx="8712968" cy="5760640"/>
          </a:xfrm>
        </p:spPr>
        <p:txBody>
          <a:bodyPr>
            <a:normAutofit fontScale="70000" lnSpcReduction="20000"/>
          </a:bodyPr>
          <a:lstStyle/>
          <a:p>
            <a:pPr marL="514350" indent="-514350">
              <a:buFont typeface="+mj-lt"/>
              <a:buAutoNum type="arabicPeriod"/>
            </a:pPr>
            <a:r>
              <a:rPr lang="en-GB" dirty="0" smtClean="0"/>
              <a:t>Reading (if you finish a book, write a review of your thoughts, if you a google ‘book review template’ it will show you what to write about)</a:t>
            </a:r>
          </a:p>
          <a:p>
            <a:pPr marL="514350" indent="-514350">
              <a:buFont typeface="+mj-lt"/>
              <a:buAutoNum type="arabicPeriod"/>
            </a:pPr>
            <a:r>
              <a:rPr lang="en-GB" dirty="0" smtClean="0"/>
              <a:t>One maths activity from the booklet you’ve been given. </a:t>
            </a:r>
          </a:p>
          <a:p>
            <a:pPr marL="514350" indent="-514350">
              <a:buFont typeface="+mj-lt"/>
              <a:buAutoNum type="arabicPeriod"/>
            </a:pPr>
            <a:r>
              <a:rPr lang="en-GB" dirty="0" smtClean="0"/>
              <a:t>Times Tables Rockstars or </a:t>
            </a:r>
            <a:r>
              <a:rPr lang="en-GB" dirty="0" err="1" smtClean="0"/>
              <a:t>Numbots</a:t>
            </a:r>
            <a:endParaRPr lang="en-GB" dirty="0" smtClean="0"/>
          </a:p>
          <a:p>
            <a:pPr marL="514350" indent="-514350">
              <a:buFont typeface="+mj-lt"/>
              <a:buAutoNum type="arabicPeriod"/>
            </a:pPr>
            <a:r>
              <a:rPr lang="en-GB" dirty="0" smtClean="0"/>
              <a:t>At least one activity from the home learning menu</a:t>
            </a:r>
          </a:p>
          <a:p>
            <a:pPr marL="514350" indent="-514350">
              <a:buFont typeface="+mj-lt"/>
              <a:buAutoNum type="arabicPeriod"/>
            </a:pPr>
            <a:endParaRPr lang="en-GB" dirty="0"/>
          </a:p>
          <a:p>
            <a:pPr marL="0" indent="0">
              <a:buNone/>
            </a:pPr>
            <a:r>
              <a:rPr lang="en-GB" dirty="0" smtClean="0"/>
              <a:t>If you want to complete ANY activity on ANY topic that you want. Please do it and bring it in/ upload it to seesaw. </a:t>
            </a:r>
          </a:p>
          <a:p>
            <a:endParaRPr lang="en-GB" dirty="0"/>
          </a:p>
          <a:p>
            <a:r>
              <a:rPr lang="en-GB" dirty="0" smtClean="0"/>
              <a:t>My </a:t>
            </a:r>
            <a:r>
              <a:rPr lang="en-GB" dirty="0" err="1" smtClean="0"/>
              <a:t>hwb</a:t>
            </a:r>
            <a:r>
              <a:rPr lang="en-GB" dirty="0" smtClean="0"/>
              <a:t> email address is </a:t>
            </a:r>
            <a:r>
              <a:rPr lang="en-GB" dirty="0" smtClean="0">
                <a:hlinkClick r:id="rId2"/>
              </a:rPr>
              <a:t>daulbym6@hwbcymru.net</a:t>
            </a:r>
            <a:r>
              <a:rPr lang="en-GB" dirty="0" smtClean="0"/>
              <a:t> if you want to ask me any questions, just want a chat or if you are worried about anything. I will check my emails daily and respond as soon as I can. Please use your </a:t>
            </a:r>
            <a:r>
              <a:rPr lang="en-GB" dirty="0" err="1" smtClean="0"/>
              <a:t>hwb</a:t>
            </a:r>
            <a:r>
              <a:rPr lang="en-GB" dirty="0" smtClean="0"/>
              <a:t> email address which is on your digital passport. </a:t>
            </a:r>
          </a:p>
          <a:p>
            <a:endParaRPr lang="en-GB" dirty="0"/>
          </a:p>
          <a:p>
            <a:r>
              <a:rPr lang="en-GB" dirty="0" smtClean="0"/>
              <a:t>Keep working as hard as you do in class and keep safe </a:t>
            </a:r>
          </a:p>
          <a:p>
            <a:pPr marL="0" indent="0" algn="ctr">
              <a:buNone/>
            </a:pPr>
            <a:r>
              <a:rPr lang="en-GB" dirty="0" smtClean="0">
                <a:sym typeface="Wingdings" panose="05000000000000000000" pitchFamily="2" charset="2"/>
              </a:rPr>
              <a:t>   </a:t>
            </a:r>
            <a:endParaRPr lang="en-GB" dirty="0"/>
          </a:p>
        </p:txBody>
      </p:sp>
    </p:spTree>
    <p:extLst>
      <p:ext uri="{BB962C8B-B14F-4D97-AF65-F5344CB8AC3E}">
        <p14:creationId xmlns:p14="http://schemas.microsoft.com/office/powerpoint/2010/main" val="106611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101" y="-315416"/>
            <a:ext cx="8229600" cy="1143000"/>
          </a:xfrm>
        </p:spPr>
        <p:txBody>
          <a:bodyPr/>
          <a:lstStyle/>
          <a:p>
            <a:r>
              <a:rPr lang="en-GB" dirty="0" smtClean="0"/>
              <a:t>Parents</a:t>
            </a:r>
            <a:endParaRPr lang="en-GB" dirty="0"/>
          </a:p>
        </p:txBody>
      </p:sp>
      <p:sp>
        <p:nvSpPr>
          <p:cNvPr id="3" name="Content Placeholder 2"/>
          <p:cNvSpPr>
            <a:spLocks noGrp="1"/>
          </p:cNvSpPr>
          <p:nvPr>
            <p:ph idx="1"/>
          </p:nvPr>
        </p:nvSpPr>
        <p:spPr>
          <a:xfrm>
            <a:off x="39817" y="593304"/>
            <a:ext cx="9010168" cy="6264696"/>
          </a:xfrm>
        </p:spPr>
        <p:txBody>
          <a:bodyPr>
            <a:normAutofit fontScale="77500" lnSpcReduction="20000"/>
          </a:bodyPr>
          <a:lstStyle/>
          <a:p>
            <a:r>
              <a:rPr lang="en-GB" dirty="0" smtClean="0"/>
              <a:t>The topic of ‘games’ was chosen by the class after we learned of the shutdown. This is a brand new activity and we haven’t done any work on this in class. We were coming to the end of the WW2 topic and we had covered most of the interesting activities. </a:t>
            </a:r>
          </a:p>
          <a:p>
            <a:r>
              <a:rPr lang="en-GB" dirty="0" smtClean="0"/>
              <a:t>We have attached a list of fantastic websites and programmes that can be used to enhance your child’s education. </a:t>
            </a:r>
            <a:r>
              <a:rPr lang="en-GB" dirty="0" err="1" smtClean="0"/>
              <a:t>Twinkl</a:t>
            </a:r>
            <a:r>
              <a:rPr lang="en-GB" dirty="0" smtClean="0"/>
              <a:t> have an incredible amount of worksheets and activities available and are offering their services for free in these challenging times. </a:t>
            </a:r>
          </a:p>
          <a:p>
            <a:r>
              <a:rPr lang="en-GB" dirty="0" smtClean="0"/>
              <a:t>We have also sent home your child’s digital password for access to lots of fantastic programmes. Please keep this safe. </a:t>
            </a:r>
          </a:p>
          <a:p>
            <a:r>
              <a:rPr lang="en-GB" dirty="0" smtClean="0"/>
              <a:t>I </a:t>
            </a:r>
            <a:r>
              <a:rPr lang="en-GB" dirty="0"/>
              <a:t>have also attached another seesaw login for those who haven’t already signed up. Lots of your child’s work is on here, and you can message me if you have any worries about anything</a:t>
            </a:r>
            <a:endParaRPr lang="en-GB" dirty="0" smtClean="0"/>
          </a:p>
          <a:p>
            <a:r>
              <a:rPr lang="en-GB" dirty="0" smtClean="0"/>
              <a:t>Children also have an incredible amount of programmes attached to their Hwb account for free, including Microsoft office software, J2e and emails. </a:t>
            </a:r>
          </a:p>
        </p:txBody>
      </p:sp>
    </p:spTree>
    <p:extLst>
      <p:ext uri="{BB962C8B-B14F-4D97-AF65-F5344CB8AC3E}">
        <p14:creationId xmlns:p14="http://schemas.microsoft.com/office/powerpoint/2010/main" val="220687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Minecraft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Every child with a Hwb login (which your child does) has free access to Minecraft: education edition.</a:t>
            </a:r>
          </a:p>
          <a:p>
            <a:r>
              <a:rPr lang="en-GB" dirty="0" smtClean="0"/>
              <a:t>Go to the following website and follow the instructions to get free access to Minecraft: The education edition</a:t>
            </a:r>
            <a:endParaRPr lang="en-GB" dirty="0" smtClean="0">
              <a:hlinkClick r:id="rId2"/>
            </a:endParaRPr>
          </a:p>
          <a:p>
            <a:r>
              <a:rPr lang="en-GB" dirty="0" smtClean="0">
                <a:hlinkClick r:id="rId2"/>
              </a:rPr>
              <a:t>https</a:t>
            </a:r>
            <a:r>
              <a:rPr lang="en-GB" dirty="0">
                <a:hlinkClick r:id="rId2"/>
              </a:rPr>
              <a:t>://hwb.gov.wales/microsoft#how-to-get-minecraft:-</a:t>
            </a:r>
            <a:r>
              <a:rPr lang="en-GB" dirty="0" smtClean="0">
                <a:hlinkClick r:id="rId2"/>
              </a:rPr>
              <a:t>education-edition-at-home</a:t>
            </a:r>
            <a:endParaRPr lang="en-GB" dirty="0" smtClean="0"/>
          </a:p>
          <a:p>
            <a:r>
              <a:rPr lang="en-GB" dirty="0" smtClean="0"/>
              <a:t>On the ‘Minecraft for education’ website, go to class resources -&gt; find a lesson and on there are loads of challenges and lessons that you can complete.   </a:t>
            </a:r>
          </a:p>
          <a:p>
            <a:endParaRPr lang="en-GB" dirty="0"/>
          </a:p>
          <a:p>
            <a:endParaRPr lang="en-GB" dirty="0" smtClean="0"/>
          </a:p>
        </p:txBody>
      </p:sp>
    </p:spTree>
    <p:extLst>
      <p:ext uri="{BB962C8B-B14F-4D97-AF65-F5344CB8AC3E}">
        <p14:creationId xmlns:p14="http://schemas.microsoft.com/office/powerpoint/2010/main" val="1531269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797</Words>
  <Application>Microsoft Office PowerPoint</Application>
  <PresentationFormat>On-screen Show (4:3)</PresentationFormat>
  <Paragraphs>48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Aharoni</vt:lpstr>
      <vt:lpstr>Arial</vt:lpstr>
      <vt:lpstr>Calibri</vt:lpstr>
      <vt:lpstr>Wingdings</vt:lpstr>
      <vt:lpstr>Office Theme</vt:lpstr>
      <vt:lpstr>PowerPoint Presentation</vt:lpstr>
      <vt:lpstr>Daily Activities</vt:lpstr>
      <vt:lpstr>Parents</vt:lpstr>
      <vt:lpstr>Minecraft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dc:creator>
  <cp:lastModifiedBy>Mrs Carol Farnhill</cp:lastModifiedBy>
  <cp:revision>31</cp:revision>
  <cp:lastPrinted>2020-03-18T13:25:47Z</cp:lastPrinted>
  <dcterms:created xsi:type="dcterms:W3CDTF">2015-01-19T20:20:29Z</dcterms:created>
  <dcterms:modified xsi:type="dcterms:W3CDTF">2020-03-19T13:26:38Z</dcterms:modified>
</cp:coreProperties>
</file>