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3" d="100"/>
          <a:sy n="73" d="100"/>
        </p:scale>
        <p:origin x="123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88816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56745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1928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384014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50809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241018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1FF07F-3A10-4E28-A7DA-55000B4B645D}"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80540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1FF07F-3A10-4E28-A7DA-55000B4B645D}"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97715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FF07F-3A10-4E28-A7DA-55000B4B645D}"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210931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94617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40332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FF07F-3A10-4E28-A7DA-55000B4B645D}" type="datetimeFigureOut">
              <a:rPr lang="en-GB" smtClean="0"/>
              <a:t>19/03/2020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DF73D-5B12-407B-86E9-8C56F7737A1B}" type="slidenum">
              <a:rPr lang="en-GB" smtClean="0"/>
              <a:t>‹#›</a:t>
            </a:fld>
            <a:endParaRPr lang="en-GB"/>
          </a:p>
        </p:txBody>
      </p:sp>
    </p:spTree>
    <p:extLst>
      <p:ext uri="{BB962C8B-B14F-4D97-AF65-F5344CB8AC3E}">
        <p14:creationId xmlns:p14="http://schemas.microsoft.com/office/powerpoint/2010/main" val="75539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Kellye21@hwbcymru.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27449"/>
            <a:ext cx="5724644" cy="830997"/>
          </a:xfrm>
          <a:prstGeom prst="rect">
            <a:avLst/>
          </a:prstGeom>
          <a:noFill/>
        </p:spPr>
        <p:txBody>
          <a:bodyPr wrap="none">
            <a:spAutoFit/>
          </a:bodyPr>
          <a:lstStyle/>
          <a:p>
            <a:pPr>
              <a:defRPr/>
            </a:pPr>
            <a:r>
              <a:rPr lang="en-GB" sz="2400" b="1"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Home learning Menu  	</a:t>
            </a:r>
            <a:endParaRPr lang="en-GB" sz="24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a:defRPr/>
            </a:pPr>
            <a:r>
              <a:rPr lang="en-GB" sz="24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t>
            </a:r>
          </a:p>
        </p:txBody>
      </p:sp>
      <p:sp>
        <p:nvSpPr>
          <p:cNvPr id="7" name="TextBox 11"/>
          <p:cNvSpPr txBox="1">
            <a:spLocks noChangeArrowheads="1"/>
          </p:cNvSpPr>
          <p:nvPr/>
        </p:nvSpPr>
        <p:spPr bwMode="auto">
          <a:xfrm>
            <a:off x="971600" y="734972"/>
            <a:ext cx="3240360" cy="5262979"/>
          </a:xfrm>
          <a:prstGeom prst="rect">
            <a:avLst/>
          </a:prstGeom>
          <a:solidFill>
            <a:schemeClr val="bg1">
              <a:alpha val="60000"/>
            </a:schemeClr>
          </a:solidFill>
          <a:ln w="38100">
            <a:solidFill>
              <a:schemeClr val="tx1"/>
            </a:solidFill>
            <a:miter lim="800000"/>
            <a:headEnd/>
            <a:tailEnd/>
          </a:ln>
        </p:spPr>
        <p:txBody>
          <a:bodyPr wrap="square">
            <a:spAutoFit/>
          </a:bodyPr>
          <a:lstStyle>
            <a:lvl1pPr marL="177800" indent="-1778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pPr>
            <a:r>
              <a:rPr lang="en-GB" altLang="en-US" sz="1400" dirty="0" smtClean="0">
                <a:latin typeface="Aharoni" pitchFamily="2" charset="-79"/>
                <a:cs typeface="Aharoni" pitchFamily="2" charset="-79"/>
              </a:rPr>
              <a:t>Go outside if possible and </a:t>
            </a:r>
          </a:p>
          <a:p>
            <a:pPr marL="0" indent="0" algn="just">
              <a:spcBef>
                <a:spcPct val="0"/>
              </a:spcBef>
              <a:buNone/>
            </a:pPr>
            <a:r>
              <a:rPr lang="en-GB" altLang="en-US" sz="1400" dirty="0" smtClean="0">
                <a:latin typeface="Aharoni" pitchFamily="2" charset="-79"/>
                <a:cs typeface="Aharoni" pitchFamily="2" charset="-79"/>
              </a:rPr>
              <a:t> help the  children to find mini-beasts. Look under stones. Ask the children to draw a picture of them and if they have access to the internet find out information about them. Write a sentence about what they have found out. </a:t>
            </a:r>
          </a:p>
          <a:p>
            <a:pPr algn="just">
              <a:spcBef>
                <a:spcPct val="0"/>
              </a:spcBef>
            </a:pPr>
            <a:r>
              <a:rPr lang="en-GB" altLang="en-US" sz="1400" dirty="0">
                <a:latin typeface="Aharoni" pitchFamily="2" charset="-79"/>
                <a:cs typeface="Aharoni" pitchFamily="2" charset="-79"/>
              </a:rPr>
              <a:t>Draw around objects in your home, such as cups, bowls and plates. Colour in the shapes and then cut them </a:t>
            </a:r>
            <a:r>
              <a:rPr lang="en-GB" altLang="en-US" sz="1400" dirty="0" smtClean="0">
                <a:latin typeface="Aharoni" pitchFamily="2" charset="-79"/>
                <a:cs typeface="Aharoni" pitchFamily="2" charset="-79"/>
              </a:rPr>
              <a:t>out and stick into books.</a:t>
            </a:r>
            <a:endParaRPr lang="en-GB" altLang="en-US" sz="1400" dirty="0" smtClean="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Draw around a </a:t>
            </a:r>
            <a:r>
              <a:rPr lang="en-GB" altLang="en-US" sz="1400" dirty="0" smtClean="0">
                <a:latin typeface="Aharoni" pitchFamily="2" charset="-79"/>
                <a:cs typeface="Aharoni" pitchFamily="2" charset="-79"/>
              </a:rPr>
              <a:t>hand </a:t>
            </a:r>
            <a:r>
              <a:rPr lang="en-GB" altLang="en-US" sz="1400" dirty="0" smtClean="0">
                <a:latin typeface="Aharoni" pitchFamily="2" charset="-79"/>
                <a:cs typeface="Aharoni" pitchFamily="2" charset="-79"/>
              </a:rPr>
              <a:t>or a foot and cut it out. Use them to measure things around the house. Encourage the children to guess how many hands long will the table be, etc. Get the children to say if their guess was write. </a:t>
            </a:r>
          </a:p>
          <a:p>
            <a:pPr algn="just">
              <a:spcBef>
                <a:spcPct val="0"/>
              </a:spcBef>
            </a:pPr>
            <a:r>
              <a:rPr lang="en-GB" altLang="en-US" sz="1400" dirty="0" smtClean="0">
                <a:latin typeface="Aharoni" pitchFamily="2" charset="-79"/>
                <a:cs typeface="Aharoni" pitchFamily="2" charset="-79"/>
              </a:rPr>
              <a:t>Use junk model such as egg boxes, plastic bottles to make a model such as a robot or a house. </a:t>
            </a:r>
            <a:endParaRPr lang="en-GB" altLang="en-US" sz="1400" dirty="0">
              <a:latin typeface="Aharoni" pitchFamily="2" charset="-79"/>
              <a:cs typeface="Aharoni" pitchFamily="2" charset="-79"/>
            </a:endParaRPr>
          </a:p>
          <a:p>
            <a:pPr algn="just">
              <a:spcBef>
                <a:spcPct val="0"/>
              </a:spcBef>
            </a:pPr>
            <a:endParaRPr lang="en-GB" altLang="en-US" sz="1400" dirty="0" smtClean="0">
              <a:latin typeface="Aharoni" pitchFamily="2" charset="-79"/>
              <a:cs typeface="Aharoni" pitchFamily="2" charset="-79"/>
            </a:endParaRPr>
          </a:p>
        </p:txBody>
      </p:sp>
      <p:sp>
        <p:nvSpPr>
          <p:cNvPr id="8" name="TextBox 12"/>
          <p:cNvSpPr txBox="1">
            <a:spLocks noChangeArrowheads="1"/>
          </p:cNvSpPr>
          <p:nvPr/>
        </p:nvSpPr>
        <p:spPr bwMode="auto">
          <a:xfrm>
            <a:off x="5087675" y="734972"/>
            <a:ext cx="3323987" cy="5047536"/>
          </a:xfrm>
          <a:prstGeom prst="rect">
            <a:avLst/>
          </a:prstGeom>
          <a:solidFill>
            <a:schemeClr val="bg1">
              <a:alpha val="60000"/>
            </a:schemeClr>
          </a:solidFill>
          <a:ln w="38100">
            <a:solidFill>
              <a:schemeClr val="tx1"/>
            </a:solidFill>
            <a:miter lim="800000"/>
            <a:headEnd/>
            <a:tailEnd/>
          </a:ln>
        </p:spPr>
        <p:txBody>
          <a:bodyPr wrap="square">
            <a:spAutoFit/>
          </a:bodyPr>
          <a:lstStyle>
            <a:lvl1pPr marL="177800" indent="-1778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 typeface="Arial" panose="020B0604020202020204" pitchFamily="34" charset="0"/>
              <a:buChar char="•"/>
            </a:pPr>
            <a:r>
              <a:rPr lang="en-GB" altLang="en-US" sz="1400" dirty="0" smtClean="0">
                <a:latin typeface="Aharoni" pitchFamily="2" charset="-79"/>
                <a:cs typeface="Aharoni" pitchFamily="2" charset="-79"/>
              </a:rPr>
              <a:t>Outside play games involving numbers e.g. Can you take 10 giant steps, Can you hop 6 times?</a:t>
            </a:r>
          </a:p>
          <a:p>
            <a:pPr algn="just">
              <a:spcBef>
                <a:spcPct val="0"/>
              </a:spcBef>
              <a:buFont typeface="Arial" panose="020B0604020202020204" pitchFamily="34" charset="0"/>
              <a:buChar char="•"/>
            </a:pPr>
            <a:r>
              <a:rPr lang="en-GB" altLang="en-US" sz="1400" dirty="0" smtClean="0">
                <a:latin typeface="Aharoni" pitchFamily="2" charset="-79"/>
                <a:cs typeface="Aharoni" pitchFamily="2" charset="-79"/>
              </a:rPr>
              <a:t>If you have access to the internet choose a country you would like to go to. Find out information about that country that you can tell your friends when you get back to school. E.g. what language they speak, learn how to say something in that language,  what their flag looks like, (Draw the flag). Food that they like to eat there. </a:t>
            </a:r>
          </a:p>
          <a:p>
            <a:pPr algn="just">
              <a:spcBef>
                <a:spcPct val="0"/>
              </a:spcBef>
              <a:buFont typeface="Arial" panose="020B0604020202020204" pitchFamily="34" charset="0"/>
              <a:buChar char="•"/>
            </a:pPr>
            <a:r>
              <a:rPr lang="en-GB" altLang="en-US" sz="1400" dirty="0" smtClean="0">
                <a:latin typeface="Aharoni" pitchFamily="2" charset="-79"/>
                <a:cs typeface="Aharoni" pitchFamily="2" charset="-79"/>
              </a:rPr>
              <a:t>We have been learning number bonds to 5. e.g. 4+1=5, 3+2=5 etc. If your child is able to say and write  number bonds to 5 can they start to learn number bonds to 10. </a:t>
            </a:r>
          </a:p>
          <a:p>
            <a:pPr algn="just">
              <a:spcBef>
                <a:spcPct val="0"/>
              </a:spcBef>
              <a:buFont typeface="Arial" panose="020B0604020202020204" pitchFamily="34" charset="0"/>
              <a:buChar char="•"/>
            </a:pPr>
            <a:r>
              <a:rPr lang="en-GB" altLang="en-US" sz="1400" dirty="0" smtClean="0">
                <a:latin typeface="Aharoni" pitchFamily="2" charset="-79"/>
                <a:cs typeface="Aharoni" pitchFamily="2" charset="-79"/>
              </a:rPr>
              <a:t>Learn to read and write some of the First Key 100 words. Don’t worry you don’t have to learn all of them but it would be amazing if you can learn a lot of them.</a:t>
            </a:r>
          </a:p>
        </p:txBody>
      </p:sp>
    </p:spTree>
    <p:extLst>
      <p:ext uri="{BB962C8B-B14F-4D97-AF65-F5344CB8AC3E}">
        <p14:creationId xmlns:p14="http://schemas.microsoft.com/office/powerpoint/2010/main" val="250356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8229600" cy="1143000"/>
          </a:xfrm>
        </p:spPr>
        <p:txBody>
          <a:bodyPr/>
          <a:lstStyle/>
          <a:p>
            <a:r>
              <a:rPr lang="en-GB" dirty="0" smtClean="0"/>
              <a:t>Daily Activities</a:t>
            </a:r>
            <a:endParaRPr lang="en-GB" dirty="0"/>
          </a:p>
        </p:txBody>
      </p:sp>
      <p:sp>
        <p:nvSpPr>
          <p:cNvPr id="3" name="Content Placeholder 2"/>
          <p:cNvSpPr>
            <a:spLocks noGrp="1"/>
          </p:cNvSpPr>
          <p:nvPr>
            <p:ph idx="1"/>
          </p:nvPr>
        </p:nvSpPr>
        <p:spPr>
          <a:xfrm>
            <a:off x="251520" y="764704"/>
            <a:ext cx="8712968" cy="5760640"/>
          </a:xfrm>
        </p:spPr>
        <p:txBody>
          <a:bodyPr>
            <a:normAutofit fontScale="62500" lnSpcReduction="20000"/>
          </a:bodyPr>
          <a:lstStyle/>
          <a:p>
            <a:pPr marL="514350" indent="-514350">
              <a:buFont typeface="+mj-lt"/>
              <a:buAutoNum type="arabicPeriod"/>
            </a:pPr>
            <a:r>
              <a:rPr lang="en-GB" altLang="en-US" dirty="0" smtClean="0">
                <a:latin typeface="+mj-lt"/>
                <a:cs typeface="Aharoni" pitchFamily="2" charset="-79"/>
              </a:rPr>
              <a:t>Chose one of the following </a:t>
            </a:r>
            <a:r>
              <a:rPr lang="en-GB" altLang="en-US" dirty="0">
                <a:latin typeface="+mj-lt"/>
                <a:cs typeface="Aharoni" pitchFamily="2" charset="-79"/>
              </a:rPr>
              <a:t>sounds </a:t>
            </a:r>
            <a:r>
              <a:rPr lang="en-GB" altLang="en-US" dirty="0" smtClean="0">
                <a:latin typeface="+mj-lt"/>
                <a:cs typeface="Aharoni" pitchFamily="2" charset="-79"/>
              </a:rPr>
              <a:t>each day </a:t>
            </a:r>
            <a:r>
              <a:rPr lang="en-GB" altLang="en-US" dirty="0" err="1" smtClean="0">
                <a:latin typeface="+mj-lt"/>
                <a:cs typeface="Aharoni" pitchFamily="2" charset="-79"/>
              </a:rPr>
              <a:t>ch</a:t>
            </a:r>
            <a:r>
              <a:rPr lang="en-GB" altLang="en-US" dirty="0">
                <a:latin typeface="+mj-lt"/>
                <a:cs typeface="Aharoni" pitchFamily="2" charset="-79"/>
              </a:rPr>
              <a:t>, </a:t>
            </a:r>
            <a:r>
              <a:rPr lang="en-GB" altLang="en-US" dirty="0" err="1">
                <a:latin typeface="+mj-lt"/>
                <a:cs typeface="Aharoni" pitchFamily="2" charset="-79"/>
              </a:rPr>
              <a:t>sh</a:t>
            </a:r>
            <a:r>
              <a:rPr lang="en-GB" altLang="en-US" dirty="0">
                <a:latin typeface="+mj-lt"/>
                <a:cs typeface="Aharoni" pitchFamily="2" charset="-79"/>
              </a:rPr>
              <a:t>,  </a:t>
            </a:r>
            <a:r>
              <a:rPr lang="en-GB" altLang="en-US" dirty="0" err="1">
                <a:latin typeface="+mj-lt"/>
                <a:cs typeface="Aharoni" pitchFamily="2" charset="-79"/>
              </a:rPr>
              <a:t>th</a:t>
            </a:r>
            <a:r>
              <a:rPr lang="en-GB" altLang="en-US" dirty="0">
                <a:latin typeface="+mj-lt"/>
                <a:cs typeface="Aharoni" pitchFamily="2" charset="-79"/>
              </a:rPr>
              <a:t>, ng, </a:t>
            </a:r>
            <a:r>
              <a:rPr lang="en-GB" altLang="en-US" dirty="0" err="1">
                <a:latin typeface="+mj-lt"/>
                <a:cs typeface="Aharoni" pitchFamily="2" charset="-79"/>
              </a:rPr>
              <a:t>ai</a:t>
            </a:r>
            <a:r>
              <a:rPr lang="en-GB" altLang="en-US" dirty="0">
                <a:latin typeface="+mj-lt"/>
                <a:cs typeface="Aharoni" pitchFamily="2" charset="-79"/>
              </a:rPr>
              <a:t>, </a:t>
            </a:r>
            <a:r>
              <a:rPr lang="en-GB" altLang="en-US" dirty="0" err="1">
                <a:latin typeface="+mj-lt"/>
                <a:cs typeface="Aharoni" pitchFamily="2" charset="-79"/>
              </a:rPr>
              <a:t>ee</a:t>
            </a:r>
            <a:r>
              <a:rPr lang="en-GB" altLang="en-US" dirty="0">
                <a:latin typeface="+mj-lt"/>
                <a:cs typeface="Aharoni" pitchFamily="2" charset="-79"/>
              </a:rPr>
              <a:t>, </a:t>
            </a:r>
            <a:r>
              <a:rPr lang="en-GB" altLang="en-US" dirty="0" err="1">
                <a:latin typeface="+mj-lt"/>
                <a:cs typeface="Aharoni" pitchFamily="2" charset="-79"/>
              </a:rPr>
              <a:t>igh</a:t>
            </a:r>
            <a:r>
              <a:rPr lang="en-GB" altLang="en-US" dirty="0">
                <a:latin typeface="+mj-lt"/>
                <a:cs typeface="Aharoni" pitchFamily="2" charset="-79"/>
              </a:rPr>
              <a:t>, </a:t>
            </a:r>
            <a:r>
              <a:rPr lang="en-GB" altLang="en-US" dirty="0" err="1">
                <a:latin typeface="+mj-lt"/>
                <a:cs typeface="Aharoni" pitchFamily="2" charset="-79"/>
              </a:rPr>
              <a:t>oa</a:t>
            </a:r>
            <a:r>
              <a:rPr lang="en-GB" altLang="en-US" dirty="0">
                <a:latin typeface="+mj-lt"/>
                <a:cs typeface="Aharoni" pitchFamily="2" charset="-79"/>
              </a:rPr>
              <a:t>. Learn to write and read words that have those sounds in them.</a:t>
            </a:r>
          </a:p>
          <a:p>
            <a:pPr marL="514350" indent="-514350">
              <a:buFont typeface="+mj-lt"/>
              <a:buAutoNum type="arabicPeriod"/>
            </a:pPr>
            <a:r>
              <a:rPr lang="en-GB" altLang="en-US" dirty="0" smtClean="0">
                <a:latin typeface="+mj-lt"/>
                <a:cs typeface="Aharoni" pitchFamily="2" charset="-79"/>
              </a:rPr>
              <a:t>Write </a:t>
            </a:r>
            <a:r>
              <a:rPr lang="en-GB" altLang="en-US" dirty="0">
                <a:latin typeface="+mj-lt"/>
                <a:cs typeface="Aharoni" pitchFamily="2" charset="-79"/>
              </a:rPr>
              <a:t>a sentence about what you have been doing. Remember to start with a capital letter, include finger spaces and end with a full stop.</a:t>
            </a:r>
          </a:p>
          <a:p>
            <a:pPr marL="514350" indent="-514350" algn="just">
              <a:spcBef>
                <a:spcPct val="0"/>
              </a:spcBef>
              <a:buAutoNum type="arabicPeriod" startAt="3"/>
            </a:pPr>
            <a:r>
              <a:rPr lang="en-GB" altLang="en-US" dirty="0" smtClean="0">
                <a:latin typeface="+mj-lt"/>
                <a:cs typeface="Aharoni" pitchFamily="2" charset="-79"/>
              </a:rPr>
              <a:t>Record </a:t>
            </a:r>
            <a:r>
              <a:rPr lang="en-GB" altLang="en-US" dirty="0">
                <a:latin typeface="+mj-lt"/>
                <a:cs typeface="Aharoni" pitchFamily="2" charset="-79"/>
              </a:rPr>
              <a:t>the days of the week on a daily basis to help learn the names of the week </a:t>
            </a:r>
            <a:r>
              <a:rPr lang="en-GB" altLang="en-US" dirty="0" smtClean="0">
                <a:latin typeface="+mj-lt"/>
                <a:cs typeface="Aharoni" pitchFamily="2" charset="-79"/>
              </a:rPr>
              <a:t>days. Ask </a:t>
            </a:r>
            <a:r>
              <a:rPr lang="en-GB" altLang="en-US" dirty="0">
                <a:latin typeface="+mj-lt"/>
                <a:cs typeface="Aharoni" pitchFamily="2" charset="-79"/>
              </a:rPr>
              <a:t>the </a:t>
            </a:r>
            <a:r>
              <a:rPr lang="en-GB" altLang="en-US" dirty="0" smtClean="0">
                <a:latin typeface="+mj-lt"/>
                <a:cs typeface="Aharoni" pitchFamily="2" charset="-79"/>
              </a:rPr>
              <a:t>children how many </a:t>
            </a:r>
            <a:r>
              <a:rPr lang="en-GB" altLang="en-US" dirty="0">
                <a:latin typeface="+mj-lt"/>
                <a:cs typeface="Aharoni" pitchFamily="2" charset="-79"/>
              </a:rPr>
              <a:t>sunny days are there, how many rainy days, etc. Ask questions such as today is Friday what day was it yesterday? What day will it be </a:t>
            </a:r>
            <a:r>
              <a:rPr lang="en-GB" altLang="en-US" dirty="0" smtClean="0">
                <a:latin typeface="+mj-lt"/>
                <a:cs typeface="Aharoni" pitchFamily="2" charset="-79"/>
              </a:rPr>
              <a:t>tomorrow? Teach the children to write the days of the week.</a:t>
            </a:r>
          </a:p>
          <a:p>
            <a:pPr marL="514350" indent="-514350" algn="just">
              <a:spcBef>
                <a:spcPct val="0"/>
              </a:spcBef>
              <a:buAutoNum type="arabicPeriod" startAt="3"/>
            </a:pPr>
            <a:r>
              <a:rPr lang="en-GB" dirty="0" smtClean="0">
                <a:latin typeface="+mj-lt"/>
                <a:cs typeface="Aharoni" pitchFamily="2" charset="-79"/>
              </a:rPr>
              <a:t>Choose </a:t>
            </a:r>
            <a:r>
              <a:rPr lang="en-GB" dirty="0" smtClean="0">
                <a:latin typeface="+mj-lt"/>
              </a:rPr>
              <a:t>at least one activity from the home learning menu</a:t>
            </a:r>
          </a:p>
          <a:p>
            <a:pPr marL="514350" indent="-514350">
              <a:buFont typeface="+mj-lt"/>
              <a:buAutoNum type="arabicPeriod"/>
            </a:pPr>
            <a:endParaRPr lang="en-GB" dirty="0"/>
          </a:p>
          <a:p>
            <a:pPr marL="0" indent="0">
              <a:buNone/>
            </a:pPr>
            <a:r>
              <a:rPr lang="en-GB" dirty="0" smtClean="0"/>
              <a:t>If you want to complete ANY activity on ANY topic that you want. Please do it and bring it in/ upload it to seesaw. </a:t>
            </a:r>
          </a:p>
          <a:p>
            <a:endParaRPr lang="en-GB" dirty="0"/>
          </a:p>
          <a:p>
            <a:r>
              <a:rPr lang="en-GB" dirty="0" smtClean="0"/>
              <a:t>My </a:t>
            </a:r>
            <a:r>
              <a:rPr lang="en-GB" dirty="0" err="1" smtClean="0"/>
              <a:t>hwb</a:t>
            </a:r>
            <a:r>
              <a:rPr lang="en-GB" dirty="0" smtClean="0"/>
              <a:t> email address is </a:t>
            </a:r>
            <a:r>
              <a:rPr lang="en-GB" dirty="0" smtClean="0">
                <a:hlinkClick r:id="rId2"/>
              </a:rPr>
              <a:t>Kellye21@hwbcymru.net</a:t>
            </a:r>
            <a:r>
              <a:rPr lang="en-GB" dirty="0" smtClean="0"/>
              <a:t>  if you want to ask me any questions, just want a chat or if you are worried about anything. I will check my emails daily and respond as soon as I can. Please use your </a:t>
            </a:r>
            <a:r>
              <a:rPr lang="en-GB" dirty="0" err="1" smtClean="0"/>
              <a:t>hwb</a:t>
            </a:r>
            <a:r>
              <a:rPr lang="en-GB" dirty="0" smtClean="0"/>
              <a:t> email address which is on your digital passport. </a:t>
            </a:r>
          </a:p>
          <a:p>
            <a:endParaRPr lang="en-GB" dirty="0"/>
          </a:p>
          <a:p>
            <a:r>
              <a:rPr lang="en-GB" dirty="0" smtClean="0"/>
              <a:t>Keep working as hard as you do in class and keep safe </a:t>
            </a:r>
          </a:p>
          <a:p>
            <a:pPr marL="0" indent="0" algn="ctr">
              <a:buNone/>
            </a:pPr>
            <a:r>
              <a:rPr lang="en-GB" dirty="0" smtClean="0">
                <a:sym typeface="Wingdings" panose="05000000000000000000" pitchFamily="2" charset="2"/>
              </a:rPr>
              <a:t>   </a:t>
            </a:r>
            <a:endParaRPr lang="en-GB" dirty="0"/>
          </a:p>
        </p:txBody>
      </p:sp>
    </p:spTree>
    <p:extLst>
      <p:ext uri="{BB962C8B-B14F-4D97-AF65-F5344CB8AC3E}">
        <p14:creationId xmlns:p14="http://schemas.microsoft.com/office/powerpoint/2010/main" val="10661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101" y="-315416"/>
            <a:ext cx="8229600" cy="1143000"/>
          </a:xfrm>
        </p:spPr>
        <p:txBody>
          <a:bodyPr/>
          <a:lstStyle/>
          <a:p>
            <a:r>
              <a:rPr lang="en-GB" dirty="0" smtClean="0"/>
              <a:t>Parents</a:t>
            </a:r>
            <a:endParaRPr lang="en-GB" dirty="0"/>
          </a:p>
        </p:txBody>
      </p:sp>
      <p:sp>
        <p:nvSpPr>
          <p:cNvPr id="3" name="Content Placeholder 2"/>
          <p:cNvSpPr>
            <a:spLocks noGrp="1"/>
          </p:cNvSpPr>
          <p:nvPr>
            <p:ph idx="1"/>
          </p:nvPr>
        </p:nvSpPr>
        <p:spPr>
          <a:xfrm>
            <a:off x="39817" y="593304"/>
            <a:ext cx="9010168" cy="6264696"/>
          </a:xfrm>
        </p:spPr>
        <p:txBody>
          <a:bodyPr>
            <a:normAutofit fontScale="92500" lnSpcReduction="20000"/>
          </a:bodyPr>
          <a:lstStyle/>
          <a:p>
            <a:r>
              <a:rPr lang="en-GB" dirty="0" smtClean="0"/>
              <a:t>We have attached a list of fantastic websites and programmes that can be used to enhance your child’s education. </a:t>
            </a:r>
            <a:r>
              <a:rPr lang="en-GB" dirty="0" err="1" smtClean="0"/>
              <a:t>Twinkl</a:t>
            </a:r>
            <a:r>
              <a:rPr lang="en-GB" dirty="0" smtClean="0"/>
              <a:t> have an incredible amount of worksheets and activities available and are offering their services for free in these challenging times. </a:t>
            </a:r>
          </a:p>
          <a:p>
            <a:r>
              <a:rPr lang="en-GB" dirty="0" smtClean="0"/>
              <a:t>We have also sent home your child’s digital password for access to lots of fantastic programmes. Please keep this safe. </a:t>
            </a:r>
          </a:p>
          <a:p>
            <a:r>
              <a:rPr lang="en-GB" dirty="0" smtClean="0"/>
              <a:t>I have also attached another seesaw login for those who haven’t already signed up. Lots of your child’s work is on here, and you can message me if you have any worries about anything. </a:t>
            </a:r>
          </a:p>
          <a:p>
            <a:r>
              <a:rPr lang="en-GB" dirty="0" smtClean="0"/>
              <a:t>Children also have an incredible amount of programmes </a:t>
            </a:r>
            <a:r>
              <a:rPr lang="en-GB" dirty="0" err="1" smtClean="0"/>
              <a:t>attatched</a:t>
            </a:r>
            <a:r>
              <a:rPr lang="en-GB" dirty="0" smtClean="0"/>
              <a:t> to their </a:t>
            </a:r>
            <a:r>
              <a:rPr lang="en-GB" dirty="0" err="1" smtClean="0"/>
              <a:t>hwb</a:t>
            </a:r>
            <a:r>
              <a:rPr lang="en-GB" dirty="0" smtClean="0"/>
              <a:t> account for free, including J2 blast. </a:t>
            </a:r>
          </a:p>
        </p:txBody>
      </p:sp>
    </p:spTree>
    <p:extLst>
      <p:ext uri="{BB962C8B-B14F-4D97-AF65-F5344CB8AC3E}">
        <p14:creationId xmlns:p14="http://schemas.microsoft.com/office/powerpoint/2010/main" val="2206872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679</Words>
  <Application>Microsoft Office PowerPoint</Application>
  <PresentationFormat>On-screen Show (4:3)</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Aharoni</vt:lpstr>
      <vt:lpstr>Arial</vt:lpstr>
      <vt:lpstr>Calibri</vt:lpstr>
      <vt:lpstr>Wingdings</vt:lpstr>
      <vt:lpstr>Office Theme</vt:lpstr>
      <vt:lpstr>PowerPoint Presentation</vt:lpstr>
      <vt:lpstr>Daily Activities</vt:lpstr>
      <vt:lpstr>Parents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dc:creator>
  <cp:lastModifiedBy>Mrs Elisabeth Kelly</cp:lastModifiedBy>
  <cp:revision>33</cp:revision>
  <cp:lastPrinted>2020-03-18T13:25:47Z</cp:lastPrinted>
  <dcterms:created xsi:type="dcterms:W3CDTF">2015-01-19T20:20:29Z</dcterms:created>
  <dcterms:modified xsi:type="dcterms:W3CDTF">2020-03-19T08:49:10Z</dcterms:modified>
</cp:coreProperties>
</file>